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362" r:id="rId3"/>
    <p:sldId id="372" r:id="rId4"/>
    <p:sldId id="375" r:id="rId5"/>
    <p:sldId id="374" r:id="rId6"/>
    <p:sldId id="364" r:id="rId7"/>
    <p:sldId id="363" r:id="rId8"/>
    <p:sldId id="365" r:id="rId9"/>
    <p:sldId id="366" r:id="rId10"/>
    <p:sldId id="376" r:id="rId11"/>
    <p:sldId id="367" r:id="rId12"/>
    <p:sldId id="369" r:id="rId13"/>
    <p:sldId id="370" r:id="rId14"/>
    <p:sldId id="368" r:id="rId15"/>
    <p:sldId id="371" r:id="rId16"/>
  </p:sldIdLst>
  <p:sldSz cx="9144000" cy="5143500" type="screen16x9"/>
  <p:notesSz cx="6742113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9A0000"/>
    <a:srgbClr val="760000"/>
    <a:srgbClr val="97B953"/>
    <a:srgbClr val="9F092D"/>
    <a:srgbClr val="F9AD6F"/>
    <a:srgbClr val="6B6B6B"/>
    <a:srgbClr val="4D4D4D"/>
    <a:srgbClr val="5252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248" y="-504"/>
      </p:cViewPr>
      <p:guideLst>
        <p:guide orient="horz" pos="1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0680" tIns="45340" rIns="90680" bIns="453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0680" tIns="45340" rIns="90680" bIns="453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4A1799-8F7B-4010-82AD-C9D15C163E5A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177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0" tIns="45340" rIns="90680" bIns="453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0680" tIns="45340" rIns="90680" bIns="453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0680" tIns="45340" rIns="90680" bIns="453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0680" tIns="45340" rIns="90680" bIns="453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A69B29-87E3-4BD6-A8D3-C5339D23F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E1E22-BC60-4BC7-BA1B-8643622A6EAB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89C1-BE2D-4036-8F50-42B730F9FB18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1A74-6D80-45AA-A844-4C7799409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993F-2B57-46B8-8C5F-EE688C81803B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AC2E-1C28-4427-90BA-0DCBC19C9B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36CE-DF5F-407F-86AC-D58A9CFBA201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64DB-43DA-44F6-B2B3-AEC408E64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F6CB-1653-4B87-9609-7C0A293C005D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ED69-C0DD-434B-A18E-DB4AA896D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0247-532B-4011-98C1-EF6CE230EAC5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551E-07FB-4C0D-8217-418AB3633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2F4E-7010-495E-94E6-B7ACD37D4BF6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8DD3-E5E1-4EE6-89B5-A06DD5E27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89F1-B6C6-477F-BE9C-62218843A3E4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E117-02AF-4130-9EC5-482E2CA1C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46C7-608A-4938-92FE-6BC791A4C46E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D841-8095-4F94-A3F0-B0458FA86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5442-5D88-469F-BBE0-9474541523D2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14A8-D869-4D40-BF75-436B5D22CA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C76F-C42D-4980-A8D4-055044AF0F44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F815-EDD9-4676-B5B9-FD8CA7EBA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89B3-4819-4CB0-AA99-9638892B9325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FA3E-9B64-47BB-A368-6673132588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D93BAB-5E91-4FA4-8EB8-54D0D1B041F7}" type="datetimeFigureOut">
              <a:rPr lang="ru-RU"/>
              <a:pPr>
                <a:defRPr/>
              </a:pPr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AA3898-E115-44F4-9835-42A56A2D0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F%D0%BE%D0%BB%D0%B5%D0%B2%D0%BE%D0%B9_%D1%83%D1%81%D1%82%D0%B0%D0%B2_(1904)&amp;action=edit&amp;redlink=1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ru.wikipedia.org/w/index.php?title=%D0%A1%D1%82%D1%80%D0%BE%D0%B5%D0%B2%D0%BE%D0%B9_%D0%BA%D0%B0%D0%B2%D0%B0%D0%BB%D0%B5%D1%80%D0%B8%D0%B9%D1%81%D0%BA%D0%B8%D0%B9_%D1%83%D1%81%D1%82%D0%B0%D0%B2_(1898)&amp;action=edit&amp;redlink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F%D0%BE%D0%BB%D0%B5%D0%B2%D0%BE%D0%B9_%D1%83%D1%81%D1%82%D0%B0%D0%B2_(1881)&amp;action=edit&amp;redlink=1" TargetMode="External"/><Relationship Id="rId11" Type="http://schemas.openxmlformats.org/officeDocument/2006/relationships/hyperlink" Target="https://ru.wikisource.org/wiki/%D0%9F%D0%BE%D0%BB%D0%B5%D0%B2%D0%BE%D0%B9_%D1%83%D1%81%D1%82%D0%B0%D0%B2_%D0%B4%D0%BB%D1%8F_%D1%83%D0%BD%D1%82%D0%B5%D1%80-%D0%BE%D1%84%D0%B8%D1%86%D0%B5%D1%80%D0%B0(1913)" TargetMode="External"/><Relationship Id="rId5" Type="http://schemas.openxmlformats.org/officeDocument/2006/relationships/hyperlink" Target="https://ru.wikisource.org/wiki/%D0%9C%D0%BE%D1%80%D1%81%D0%BA%D0%BE%D0%B9_%D1%83%D1%81%D1%82%D0%B0%D0%B2_(1853)" TargetMode="External"/><Relationship Id="rId10" Type="http://schemas.openxmlformats.org/officeDocument/2006/relationships/hyperlink" Target="https://ru.wikipedia.org/w/index.php?title=%D0%9F%D0%BE%D0%BB%D0%B5%D0%B2%D0%BE%D0%B9_%D1%83%D1%81%D1%82%D0%B0%D0%B2_(1912)&amp;action=edit&amp;redlink=1" TargetMode="External"/><Relationship Id="rId4" Type="http://schemas.openxmlformats.org/officeDocument/2006/relationships/hyperlink" Target="https://ru.wikipedia.org/w/index.php?title=%D0%9C%D0%BE%D1%80%D1%81%D0%BA%D0%BE%D0%B9_%D1%83%D1%81%D1%82%D0%B0%D0%B2_(1779)&amp;action=edit&amp;redlink=1" TargetMode="External"/><Relationship Id="rId9" Type="http://schemas.openxmlformats.org/officeDocument/2006/relationships/hyperlink" Target="https://ru.wikipedia.org/w/index.php?title=%D0%A1%D1%82%D1%80%D0%BE%D0%B5%D0%B2%D0%BE%D0%B9_%D1%83%D1%81%D1%82%D0%B0%D0%B2_%D0%BA%D0%BE%D0%BD%D0%BD%D0%B8%D1%86%D1%8B_(1912)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gzma4j7UJA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2%D0%BE%D0%BE%D1%80%D1%83%D0%B6%D1%91%D0%BD%D0%BD%D1%8B%D0%B5_%D1%81%D0%B8%D0%BB%D1%8B_%D0%A0%D0%BE%D1%81%D1%81%D0%B8%D0%B9%D1%81%D0%BA%D0%BE%D0%B9_%D0%A4%D0%B5%D0%B4%D0%B5%D1%80%D0%B0%D1%86%D0%B8%D0%B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B%D0%B6%D0%B5%D0%B4%D0%BC%D0%B8%D1%82%D1%80%D0%B8%D0%B9_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A4%D1%80%D0%BE%D0%BD%D1%81%D0%BF%D0%B5%D1%80%D0%B3%D0%B5%D1%80,_%D0%9B%D0%B5%D0%BE%D0%BD%D0%B3%D0%B0%D1%80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A3%D1%87%D0%B5%D0%BD%D0%B8%D0%B5_%D0%B8_%D1%85%D0%B8%D1%82%D1%80%D0%BE%D1%81%D1%82%D1%8C_%D1%80%D0%B0%D1%82%D0%BD%D0%BE%D0%B3%D0%BE_%D1%81%D1%82%D1%80%D0%BE%D0%B5%D0%BD%D0%B8%D1%8F_%D0%BF%D0%B5%D1%85%D0%BE%D1%82%D0%BD%D1%8B%D1%85_%D0%BB%D1%8E%D0%B4%D0%B5%D0%B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XX_%D0%B2%D0%B5%D0%BA" TargetMode="External"/><Relationship Id="rId4" Type="http://schemas.openxmlformats.org/officeDocument/2006/relationships/hyperlink" Target="https://ru.wikipedia.org/wiki/XVIII_%D0%B2%D0%B5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281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8"/>
          <p:cNvSpPr>
            <a:spLocks noChangeArrowheads="1"/>
          </p:cNvSpPr>
          <p:nvPr/>
        </p:nvSpPr>
        <p:spPr bwMode="auto">
          <a:xfrm>
            <a:off x="107504" y="-452586"/>
            <a:ext cx="88931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20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9A0000"/>
                </a:solidFill>
                <a:latin typeface="Arial Narrow" pitchFamily="34" charset="0"/>
              </a:rPr>
              <a:t>ТЕМА: «ИСТОРИЯ СОЗДАНИЯ УСТАВОВ ВС РФ. ВИДЫ и НАЗНАЧЕНИЕ».</a:t>
            </a:r>
            <a:r>
              <a:rPr lang="ru-RU" altLang="ru-RU" sz="3200" b="1" dirty="0" smtClean="0">
                <a:solidFill>
                  <a:srgbClr val="9A0000"/>
                </a:solidFill>
                <a:latin typeface="Arial Narrow" pitchFamily="34" charset="0"/>
              </a:rPr>
              <a:t> </a:t>
            </a:r>
            <a:endParaRPr lang="ru-RU" altLang="ru-RU" sz="32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36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3600" b="1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 eaLnBrk="1" hangingPunct="1"/>
            <a:endParaRPr lang="ru-RU" altLang="ru-RU" sz="36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779662"/>
            <a:ext cx="7772400" cy="84866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дополнительного образования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военно-патриотического объединения.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931790"/>
            <a:ext cx="8712968" cy="208823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Программа ДО ВПО «ЮНАРМИЯ».</a:t>
            </a:r>
          </a:p>
          <a:p>
            <a:pPr algn="l"/>
            <a:r>
              <a:rPr lang="ru-RU" sz="1400" b="1" dirty="0" err="1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Почепнев</a:t>
            </a:r>
            <a:r>
              <a:rPr lang="ru-RU" sz="1400" b="1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Владимир Петрович </a:t>
            </a:r>
            <a:r>
              <a:rPr lang="ru-RU" sz="14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– руководитель военно-патриотического объединения</a:t>
            </a:r>
          </a:p>
          <a:p>
            <a:pPr algn="l"/>
            <a:r>
              <a:rPr lang="ru-RU" sz="14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«ЮНАРМИЯ» МБОУ СШ № 62 г. </a:t>
            </a:r>
            <a:r>
              <a:rPr lang="ru-RU" sz="14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Красноярска, юнармейского отряда «</a:t>
            </a:r>
            <a:r>
              <a:rPr lang="ru-RU" sz="1400" dirty="0" err="1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РеКРУТ</a:t>
            </a:r>
            <a:r>
              <a:rPr lang="ru-RU" sz="14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», автор программы </a:t>
            </a:r>
          </a:p>
          <a:p>
            <a:pPr algn="l"/>
            <a:r>
              <a:rPr lang="ru-RU" sz="1400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«Я – юнармеец РОССИИ»</a:t>
            </a:r>
          </a:p>
          <a:p>
            <a:pPr algn="l"/>
            <a:endParaRPr lang="ru-RU" sz="1400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1d7331852b7328adaf50f44553bcc7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923678"/>
            <a:ext cx="1243630" cy="699542"/>
          </a:xfrm>
          <a:prstGeom prst="rect">
            <a:avLst/>
          </a:prstGeom>
        </p:spPr>
      </p:pic>
      <p:pic>
        <p:nvPicPr>
          <p:cNvPr id="12" name="Рисунок 11" descr="oxPiaNZ-l1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3939902"/>
            <a:ext cx="1284017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Уставы имперского периода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37195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смерти Петра I подготовкой уставов стали заниматься существенно реже: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Морской устав (1779) (страница отсутствует)"/>
              </a:rPr>
              <a:t>Устав военного флота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составлен вице-адмиралом Г. Г. Кушелевым, (1795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Устав воинский о должности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генерал-фельдмаршалов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всего генералитета и прочих чинов, которые при войске надлежать быть, и оных воинских делах и повелениях, что каждому чинить должно. Санкт-Петербург, 1804 г.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s:Морской устав (1853)"/>
              </a:rPr>
              <a:t>Морской устав (1853)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tooltip="Полевой устав (1881) (страница отсутствует)"/>
              </a:rPr>
              <a:t>Полевой устав (1881)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tooltip="Строевой кавалерийский устав (1898) (страница отсутствует)"/>
              </a:rPr>
              <a:t>Строевой кавалерийский устав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(1898 года)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8" tooltip="Полевой устав (1904) (страница отсутствует)"/>
              </a:rPr>
              <a:t>Полевой устав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(1904 года)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9" tooltip="Строевой устав конницы (1912) (страница отсутствует)"/>
              </a:rPr>
              <a:t>Строевой устав конницы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(1912 года)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0" tooltip="Полевой устав (1912) (страница отсутствует)"/>
              </a:rPr>
              <a:t>Полевой устав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11" tooltip="s:Полевой устав для унтер-офицера(1913)"/>
              </a:rPr>
              <a:t>для унтер-офицера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(1912 года)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Уставы советского периода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63888" y="771550"/>
            <a:ext cx="5205264" cy="403244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октябрьской революции первые советские воинские уставы были изданы уже в 1918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Устав внутренней службы, Устав гарнизонной службы, Тыловой устав, в 1919 году – Дисциплинарный устав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СССР Воинские уставы утверждались Президиумом Верховного Совета СССР и имели силу закона для военнослужащих.</a:t>
            </a:r>
          </a:p>
          <a:p>
            <a:endParaRPr lang="ru-RU" dirty="0"/>
          </a:p>
        </p:txBody>
      </p:sp>
      <p:pic>
        <p:nvPicPr>
          <p:cNvPr id="9" name="Рисунок 8" descr="507f8265bcbd8e5955b73a4aefca6f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771550"/>
            <a:ext cx="3116945" cy="415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5552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Уставы ВС Российской Федерации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771550"/>
            <a:ext cx="4762872" cy="437195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новейшей истории России Уставы были введены Указом Президента РФ Б.Н. Ельциным от 14 декабря 1993 года.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основном это были немного доработанные Уставы Вооруженных сил СССР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(смотри видеоурок)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phpe1eAa3_31.05.2022-g.-ZVZ-8_html_de350e5654387d5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635646"/>
            <a:ext cx="4485117" cy="336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Уставы ВС Российской Федерации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066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действующих на начало 2017 года уставов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 tooltip="Вооружённые силы Российской Федерации"/>
              </a:rPr>
              <a:t>Вооружённых Сил Российской Федерации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Общевойсковые уставы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Устав внутренней службы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Устав гарнизонной и караульной служб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Дисциплинарный устав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Строевой устав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Уставы ВС Российской Федерации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99542"/>
            <a:ext cx="8964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Отдельно можно выделить Уставы, предназначенные для военной полиции и военно-морских сил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Устав военной полиции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Корабельный устав Военно-морского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флота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того, существуют так называемые Боевые уставы родов войск — официальные документы, определяющие цели, задачи, способы и принципы применения подразделений и частей различных родов войск при ведении самостоятельных и совместных боевых действий.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Боевые уставы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(содержат информацию ограниченного распространения)</a:t>
            </a: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7" name="Содержимое 6" descr="300169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55576" y="195486"/>
            <a:ext cx="7920880" cy="594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1588" y="699542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 боярина Воротынского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915566"/>
            <a:ext cx="5112568" cy="40324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Воинский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документ, регламентирующий функционирование вооружённых сил.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попытка установить общий порядок несения военной службы относится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1571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году, когда боярином Михаилом Ивановичем Воротынским был составлен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«Боярский приговор о станичной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сторожевой службе». </a:t>
            </a:r>
          </a:p>
          <a:p>
            <a:endParaRPr lang="ru-RU" dirty="0"/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xmlns="" id="{415AB5BB-D260-6B44-A7E2-5F8448648F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3732" y="1419622"/>
            <a:ext cx="372026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2115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«Ратный устав»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71550"/>
            <a:ext cx="8892480" cy="4176463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1607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году, появляется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«Ратный устав».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ратных, пушечных и других дел, касающихся до воинской науки»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воинский устав Русского царства, подготовленный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царе Василии Шуйском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1607 году. 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Пришедший к власти после разгрома царской армии сторонниками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Лжедмитрий I"/>
              </a:rPr>
              <a:t>Лжедмитрия 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видел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свою приоритетную задачу в реформировании и модернизации ратного дела на Руси. В связи с развитием огнестрельного оружия произошло резкое изменение методов ведения войны. Именно теоретическое знание и умение использовать новые приёмы на практике могли во многом определить исход боя.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2115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«Ратный устав»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71550"/>
            <a:ext cx="4320480" cy="41764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теоретическую основу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царь Шуйский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взял трактат барона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Фронспергер, Леонгард"/>
              </a:rPr>
              <a:t>Леонгарда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 tooltip="Фронспергер, Леонгард"/>
              </a:rPr>
              <a:t>Фронспергера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Kriegsbuch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Военная книга»), который в 1560-1590-е годы выдержал несколько переизданий, и на который постоянно ссылались военные теоретики XVII столетия. 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Перевод по указанию царя Василия осуществили Юрьев и Фомин, которые закончили свой труд к 19 мая 1607 года, 1-й годовщине царствования Василия Шуйского.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0773" y="987574"/>
            <a:ext cx="4403227" cy="379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2115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«Ратный устав»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63888" y="771550"/>
            <a:ext cx="5580112" cy="4176463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царь Василий Иванович не удовлетворился одним переводом. Специалисту в области огнестрельного дела - артиллерийскому инженеру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пушкарских дел мастеру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Анисиму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Михайлову-Радишевскому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дан указ переработать «Военную книгу». Работа была закончена только к 26 сентября 1620 года и насчитывала 663 статьи.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1640-х гг. вместо Устава 1607 года был введён новый устав, известный как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Учение и хитрость ратного строения пехотных людей"/>
              </a:rPr>
              <a:t>Учение и хитрость ратного строения пехотных людей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80px-Vasily_shuysk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99542"/>
            <a:ext cx="3240360" cy="425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211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24-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699542"/>
            <a:ext cx="7092280" cy="4266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2115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«Устав ратных, пушечных и других дел»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771550"/>
            <a:ext cx="5400600" cy="410445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1621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году, появляется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«Устав ратных, пушечных и других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дел»,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дополненный Михаилом Фёдоровичем Романовым.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Дальнейшее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русские уставные документы получили в процессе создания Петром I регулярной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армии и введения им рекрутского набора. Пётр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создал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морской флот государства Российского.</a:t>
            </a:r>
            <a:endParaRPr lang="ru-RU" sz="2400" dirty="0"/>
          </a:p>
        </p:txBody>
      </p:sp>
      <p:pic>
        <p:nvPicPr>
          <p:cNvPr id="8" name="Рисунок 7" descr="a_ignore_q_80_w_1000_c_limit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699542"/>
            <a:ext cx="3072873" cy="4299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57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.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Уставы Петра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67944" y="771550"/>
            <a:ext cx="4618856" cy="3822675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Петр 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разработал свои военные уставы: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«Военный артикул» (1716)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«Устав воинский сухопутный» (1716),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«Морской устав» (1720).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XVIII – начале XX веках в русской армии воинские уставы издавались неоднократно.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46010E-5B26-4E24-83E7-29CE34C40E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31590"/>
            <a:ext cx="4253817" cy="3120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23357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V="1">
            <a:off x="52388" y="627063"/>
            <a:ext cx="9142412" cy="3492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6" name="Заголовок 1"/>
          <p:cNvSpPr txBox="1">
            <a:spLocks/>
          </p:cNvSpPr>
          <p:nvPr/>
        </p:nvSpPr>
        <p:spPr bwMode="auto">
          <a:xfrm>
            <a:off x="251521" y="85725"/>
            <a:ext cx="792093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 dirty="0" smtClean="0"/>
              <a:t> </a:t>
            </a:r>
            <a:endParaRPr lang="ru-RU" alt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Уставы имперского периода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XVIII век"/>
              </a:rPr>
              <a:t>XVIII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начале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XX век"/>
              </a:rPr>
              <a:t>XX веках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русской армии воинские уставы издавались неоднократно.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той эпохи включали в себя общевоинский, строевой, дисциплинарный, а также гарнизонной и караульной службы одновременно.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485</Words>
  <Application>Microsoft Office PowerPoint</Application>
  <PresentationFormat>Экран (16:9)</PresentationFormat>
  <Paragraphs>87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Программа дополнительного образования военно-патриотического объединения.</vt:lpstr>
      <vt:lpstr>Устав боярина Воротынского</vt:lpstr>
      <vt:lpstr>«Ратный устав»</vt:lpstr>
      <vt:lpstr>«Ратный устав»</vt:lpstr>
      <vt:lpstr>«Ратный устав»</vt:lpstr>
      <vt:lpstr>Слайд 6</vt:lpstr>
      <vt:lpstr>«Устав ратных, пушечных и других дел»</vt:lpstr>
      <vt:lpstr>Уставы Петра I</vt:lpstr>
      <vt:lpstr>Уставы имперского периода</vt:lpstr>
      <vt:lpstr>Уставы имперского периода</vt:lpstr>
      <vt:lpstr>Уставы советского периода</vt:lpstr>
      <vt:lpstr>Уставы ВС Российской Федерации</vt:lpstr>
      <vt:lpstr>Уставы ВС Российской Федерации</vt:lpstr>
      <vt:lpstr>Уставы ВС Российской Федерации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353</cp:revision>
  <cp:lastPrinted>2016-05-12T07:52:06Z</cp:lastPrinted>
  <dcterms:created xsi:type="dcterms:W3CDTF">2016-02-04T07:46:41Z</dcterms:created>
  <dcterms:modified xsi:type="dcterms:W3CDTF">2023-02-08T13:59:45Z</dcterms:modified>
</cp:coreProperties>
</file>