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D538-C390-4996-B4FB-74A07ADEBB3F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2C40-2AF5-4746-95AA-A0176906A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D538-C390-4996-B4FB-74A07ADEBB3F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2C40-2AF5-4746-95AA-A0176906A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D538-C390-4996-B4FB-74A07ADEBB3F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2C40-2AF5-4746-95AA-A0176906A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D538-C390-4996-B4FB-74A07ADEBB3F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2C40-2AF5-4746-95AA-A0176906A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D538-C390-4996-B4FB-74A07ADEBB3F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2C40-2AF5-4746-95AA-A0176906A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D538-C390-4996-B4FB-74A07ADEBB3F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2C40-2AF5-4746-95AA-A0176906A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D538-C390-4996-B4FB-74A07ADEBB3F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2C40-2AF5-4746-95AA-A0176906A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D538-C390-4996-B4FB-74A07ADEBB3F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2C40-2AF5-4746-95AA-A0176906A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D538-C390-4996-B4FB-74A07ADEBB3F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2C40-2AF5-4746-95AA-A0176906A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D538-C390-4996-B4FB-74A07ADEBB3F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2C40-2AF5-4746-95AA-A0176906A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D538-C390-4996-B4FB-74A07ADEBB3F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2C40-2AF5-4746-95AA-A0176906A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AD538-C390-4996-B4FB-74A07ADEBB3F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92C40-2AF5-4746-95AA-A0176906A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328592" cy="7647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Garamond" pitchFamily="18" charset="0"/>
                <a:cs typeface="Aldhabi" pitchFamily="2" charset="-78"/>
              </a:rPr>
              <a:t>Название вида ВС РФ</a:t>
            </a:r>
            <a:endParaRPr lang="ru-RU" b="1" dirty="0">
              <a:latin typeface="Garamond" pitchFamily="18" charset="0"/>
              <a:cs typeface="Aldhabi" pitchFamily="2" charset="-78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91680" y="1268760"/>
            <a:ext cx="66967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  <a:latin typeface="ISOCT3" pitchFamily="2" charset="0"/>
                <a:ea typeface="+mj-ea"/>
                <a:cs typeface="ISOCT3" pitchFamily="2" charset="0"/>
              </a:rPr>
              <a:t>Название рода ВС РФ(эмблема) </a:t>
            </a:r>
            <a:endParaRPr lang="ru-RU" sz="3800" dirty="0" smtClean="0">
              <a:solidFill>
                <a:schemeClr val="tx2">
                  <a:lumMod val="75000"/>
                </a:schemeClr>
              </a:solidFill>
              <a:latin typeface="ISOCT3" pitchFamily="2" charset="0"/>
              <a:ea typeface="+mj-ea"/>
              <a:cs typeface="ISOCT3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800" dirty="0" smtClean="0">
              <a:solidFill>
                <a:schemeClr val="tx2">
                  <a:lumMod val="75000"/>
                </a:schemeClr>
              </a:solidFill>
              <a:latin typeface="Mistral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70080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ISOCT3" pitchFamily="2" charset="0"/>
                <a:cs typeface="ISOCT3" pitchFamily="2" charset="0"/>
              </a:rPr>
              <a:t>Подзаголовок</a:t>
            </a:r>
          </a:p>
          <a:p>
            <a:pPr algn="ctr"/>
            <a:r>
              <a:rPr lang="ru-RU" dirty="0" smtClean="0">
                <a:latin typeface="ISOCT3" pitchFamily="2" charset="0"/>
                <a:cs typeface="ISOCT3" pitchFamily="2" charset="0"/>
              </a:rPr>
              <a:t>Текст</a:t>
            </a:r>
          </a:p>
          <a:p>
            <a:pPr algn="ctr"/>
            <a:endParaRPr lang="ru-RU" b="1" dirty="0">
              <a:latin typeface="ISOCT3" pitchFamily="2" charset="0"/>
              <a:cs typeface="ISOCT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4128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 Школа</a:t>
            </a:r>
            <a:endParaRPr lang="ru-RU" dirty="0"/>
          </a:p>
        </p:txBody>
      </p:sp>
      <p:pic>
        <p:nvPicPr>
          <p:cNvPr id="14" name="Содержимое 13" descr="120_9qk6-2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14909" cy="1614909"/>
          </a:xfrm>
        </p:spPr>
      </p:pic>
      <p:pic>
        <p:nvPicPr>
          <p:cNvPr id="15" name="Рисунок 14" descr="69sr2KsGEn3sFbYHGd76bYy33AYthzGA9HBHkzhBKnfBZkRYnA5sdY5KhdkS_znQ1346037182-e14246017962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5355890"/>
            <a:ext cx="1800200" cy="1132746"/>
          </a:xfrm>
          <a:prstGeom prst="rect">
            <a:avLst/>
          </a:prstGeom>
        </p:spPr>
      </p:pic>
      <p:sp>
        <p:nvSpPr>
          <p:cNvPr id="16" name="Содержимое 19"/>
          <p:cNvSpPr txBox="1">
            <a:spLocks/>
          </p:cNvSpPr>
          <p:nvPr/>
        </p:nvSpPr>
        <p:spPr>
          <a:xfrm>
            <a:off x="251520" y="2288629"/>
            <a:ext cx="8507288" cy="456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Основное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содержание и 2-3 фотографии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noProof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kumimoji="0" lang="ru-RU" sz="180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411760" y="1052736"/>
            <a:ext cx="583264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19675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ISOCT3" pitchFamily="2" charset="0"/>
                <a:cs typeface="ISOCT3" pitchFamily="2" charset="0"/>
              </a:rPr>
              <a:t>Основные </a:t>
            </a:r>
            <a:r>
              <a:rPr lang="ru-RU" b="1" dirty="0" smtClean="0">
                <a:latin typeface="ISOCT3" pitchFamily="2" charset="0"/>
                <a:cs typeface="ISOCT3" pitchFamily="2" charset="0"/>
              </a:rPr>
              <a:t>задачи танковых </a:t>
            </a:r>
            <a:r>
              <a:rPr lang="ru-RU" b="1" dirty="0" smtClean="0">
                <a:latin typeface="ISOCT3" pitchFamily="2" charset="0"/>
                <a:cs typeface="ISOCT3" pitchFamily="2" charset="0"/>
              </a:rPr>
              <a:t>войск</a:t>
            </a:r>
            <a:endParaRPr lang="ru-RU" b="1" dirty="0" smtClean="0">
              <a:latin typeface="ISOCT3" pitchFamily="2" charset="0"/>
              <a:cs typeface="ISOCT3" pitchFamily="2" charset="0"/>
            </a:endParaRPr>
          </a:p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236296" y="6581001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</a:t>
            </a:r>
            <a:r>
              <a:rPr lang="ru-RU" sz="1200" dirty="0" smtClean="0"/>
              <a:t> </a:t>
            </a:r>
            <a:r>
              <a:rPr lang="ru-RU" sz="1200" dirty="0" smtClean="0"/>
              <a:t>В</a:t>
            </a:r>
            <a:r>
              <a:rPr lang="ru-RU" sz="1200" dirty="0" smtClean="0"/>
              <a:t> </a:t>
            </a:r>
            <a:r>
              <a:rPr lang="ru-RU" sz="1200" dirty="0" smtClean="0"/>
              <a:t>МБОУ СШ № 62</a:t>
            </a:r>
            <a:endParaRPr lang="ru-RU" sz="1200" dirty="0"/>
          </a:p>
        </p:txBody>
      </p:sp>
      <p:sp>
        <p:nvSpPr>
          <p:cNvPr id="20" name="Содержимое 19"/>
          <p:cNvSpPr>
            <a:spLocks noGrp="1"/>
          </p:cNvSpPr>
          <p:nvPr>
            <p:ph idx="1"/>
          </p:nvPr>
        </p:nvSpPr>
        <p:spPr>
          <a:xfrm>
            <a:off x="179512" y="1556792"/>
            <a:ext cx="8507288" cy="4569371"/>
          </a:xfrm>
        </p:spPr>
        <p:txBody>
          <a:bodyPr>
            <a:normAutofit/>
          </a:bodyPr>
          <a:lstStyle/>
          <a:p>
            <a:pPr indent="34290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наступлении — прорыв обороны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противника и проникновение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его оборонительные порядки на большую глубину;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обороне — поддержка мотострелковых войск при отражении наступления противника, нанесение контрударов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Самые знаменитые танки нашей АРМИИ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Т-34 – «ТАНК ПОБЕДЫ» , конструктора Михаила Кошкина,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экипаж 4 человека.</a:t>
            </a:r>
          </a:p>
          <a:p>
            <a:pPr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Содержимое 13" descr="120_9qk6-2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14909" cy="1614909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1619672" y="0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Garamond" pitchFamily="18" charset="0"/>
                <a:cs typeface="Aldhabi" pitchFamily="2" charset="-78"/>
              </a:rPr>
              <a:t>Сухопутные войска</a:t>
            </a:r>
            <a:endParaRPr lang="ru-RU" sz="4000" b="1" dirty="0">
              <a:latin typeface="Garamond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99792" y="620688"/>
            <a:ext cx="45329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ISOCT3" pitchFamily="2" charset="0"/>
                <a:cs typeface="ISOCT3" pitchFamily="2" charset="0"/>
              </a:rPr>
              <a:t>Танковые войска РФ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ISOCT3" pitchFamily="2" charset="0"/>
                <a:cs typeface="ISOCT3" pitchFamily="2" charset="0"/>
              </a:rPr>
              <a:t> 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  <a:latin typeface="ISOCT3" pitchFamily="2" charset="0"/>
              <a:cs typeface="ISOCT3" pitchFamily="2" charset="0"/>
            </a:endParaRPr>
          </a:p>
        </p:txBody>
      </p:sp>
      <p:pic>
        <p:nvPicPr>
          <p:cNvPr id="24" name="Рисунок 23" descr="69sr2KsGEn3sFbYHGd76bYy33AYthzGA9HBHkzhBKnfBZkRYnA5sdY5KhdkS_znQ1346037182-e14246017962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5589240"/>
            <a:ext cx="1429352" cy="899396"/>
          </a:xfrm>
          <a:prstGeom prst="rect">
            <a:avLst/>
          </a:prstGeom>
        </p:spPr>
      </p:pic>
      <p:pic>
        <p:nvPicPr>
          <p:cNvPr id="25" name="Рисунок 24" descr="128996315_y_1abfc6b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116632"/>
            <a:ext cx="1484784" cy="1484784"/>
          </a:xfrm>
          <a:prstGeom prst="rect">
            <a:avLst/>
          </a:prstGeom>
        </p:spPr>
      </p:pic>
      <p:pic>
        <p:nvPicPr>
          <p:cNvPr id="26" name="Рисунок 25" descr="scale_12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3140968"/>
            <a:ext cx="2160240" cy="1456362"/>
          </a:xfrm>
          <a:prstGeom prst="rect">
            <a:avLst/>
          </a:prstGeom>
        </p:spPr>
      </p:pic>
      <p:pic>
        <p:nvPicPr>
          <p:cNvPr id="27" name="Рисунок 26" descr="1024px-T-90A_12april_Alabino_0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3789040"/>
            <a:ext cx="2160240" cy="1440863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2627784" y="3501008"/>
            <a:ext cx="360040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 – 90 – «Владимир», конструктора  Владимира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Поткина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основной боевой танк.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9512" y="5229200"/>
            <a:ext cx="417646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 – 14 – «АРМАТА», корпорации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Уралвагонзавод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не имеет аналога в мире, башня без экипажа 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Рисунок 29" descr="48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7984" y="4941168"/>
            <a:ext cx="2303748" cy="15358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122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вида ВС РФ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 удара</dc:title>
  <dc:creator>Пользователь</dc:creator>
  <cp:lastModifiedBy>Пользователь</cp:lastModifiedBy>
  <cp:revision>2</cp:revision>
  <dcterms:created xsi:type="dcterms:W3CDTF">2020-02-03T13:19:01Z</dcterms:created>
  <dcterms:modified xsi:type="dcterms:W3CDTF">2021-02-11T17:57:21Z</dcterms:modified>
</cp:coreProperties>
</file>